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SuperDario" charset="1" panose="00000000000000000000"/>
      <p:regular r:id="rId16"/>
    </p:embeddedFont>
    <p:embeddedFont>
      <p:font typeface="Arcade Gamer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jpeg" Type="http://schemas.openxmlformats.org/officeDocument/2006/relationships/image"/><Relationship Id="rId7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jpeg" Type="http://schemas.openxmlformats.org/officeDocument/2006/relationships/image"/><Relationship Id="rId7" Target="../media/VAGjO176q20.mp4" Type="http://schemas.openxmlformats.org/officeDocument/2006/relationships/video"/><Relationship Id="rId8" Target="../media/VAGjO176q20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738176" y="7664349"/>
            <a:ext cx="1521124" cy="995645"/>
            <a:chOff x="0" y="0"/>
            <a:chExt cx="2028165" cy="13275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28165" cy="1327526"/>
            </a:xfrm>
            <a:custGeom>
              <a:avLst/>
              <a:gdLst/>
              <a:ahLst/>
              <a:cxnLst/>
              <a:rect r="r" b="b" t="t" l="l"/>
              <a:pathLst>
                <a:path h="1327526" w="2028165">
                  <a:moveTo>
                    <a:pt x="0" y="0"/>
                  </a:moveTo>
                  <a:lnTo>
                    <a:pt x="2028165" y="0"/>
                  </a:lnTo>
                  <a:lnTo>
                    <a:pt x="2028165" y="1327526"/>
                  </a:lnTo>
                  <a:lnTo>
                    <a:pt x="0" y="1327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311547" y="468284"/>
              <a:ext cx="390958" cy="390958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03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3731692" y="2360186"/>
            <a:ext cx="11229239" cy="2593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66"/>
              </a:lnSpc>
            </a:pPr>
            <a:r>
              <a:rPr lang="en-US" sz="20221">
                <a:solidFill>
                  <a:srgbClr val="FFFFFF"/>
                </a:solidFill>
                <a:latin typeface="SuperDario"/>
                <a:ea typeface="SuperDario"/>
                <a:cs typeface="SuperDario"/>
                <a:sym typeface="SuperDario"/>
              </a:rPr>
              <a:t>AQUASENSE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075458" y="6866984"/>
            <a:ext cx="6137083" cy="1295188"/>
            <a:chOff x="0" y="0"/>
            <a:chExt cx="1708059" cy="3604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08059" cy="360474"/>
            </a:xfrm>
            <a:custGeom>
              <a:avLst/>
              <a:gdLst/>
              <a:ahLst/>
              <a:cxnLst/>
              <a:rect r="r" b="b" t="t" l="l"/>
              <a:pathLst>
                <a:path h="360474" w="1708059">
                  <a:moveTo>
                    <a:pt x="64336" y="0"/>
                  </a:moveTo>
                  <a:lnTo>
                    <a:pt x="1643722" y="0"/>
                  </a:lnTo>
                  <a:cubicBezTo>
                    <a:pt x="1660785" y="0"/>
                    <a:pt x="1677150" y="6778"/>
                    <a:pt x="1689215" y="18844"/>
                  </a:cubicBezTo>
                  <a:cubicBezTo>
                    <a:pt x="1701280" y="30909"/>
                    <a:pt x="1708059" y="47273"/>
                    <a:pt x="1708059" y="64336"/>
                  </a:cubicBezTo>
                  <a:lnTo>
                    <a:pt x="1708059" y="296137"/>
                  </a:lnTo>
                  <a:cubicBezTo>
                    <a:pt x="1708059" y="313200"/>
                    <a:pt x="1701280" y="329565"/>
                    <a:pt x="1689215" y="341630"/>
                  </a:cubicBezTo>
                  <a:cubicBezTo>
                    <a:pt x="1677150" y="353695"/>
                    <a:pt x="1660785" y="360474"/>
                    <a:pt x="1643722" y="360474"/>
                  </a:cubicBezTo>
                  <a:lnTo>
                    <a:pt x="64336" y="360474"/>
                  </a:lnTo>
                  <a:cubicBezTo>
                    <a:pt x="47273" y="360474"/>
                    <a:pt x="30909" y="353695"/>
                    <a:pt x="18844" y="341630"/>
                  </a:cubicBezTo>
                  <a:cubicBezTo>
                    <a:pt x="6778" y="329565"/>
                    <a:pt x="0" y="313200"/>
                    <a:pt x="0" y="296137"/>
                  </a:cubicBezTo>
                  <a:lnTo>
                    <a:pt x="0" y="64336"/>
                  </a:lnTo>
                  <a:cubicBezTo>
                    <a:pt x="0" y="47273"/>
                    <a:pt x="6778" y="30909"/>
                    <a:pt x="18844" y="18844"/>
                  </a:cubicBezTo>
                  <a:cubicBezTo>
                    <a:pt x="30909" y="6778"/>
                    <a:pt x="47273" y="0"/>
                    <a:pt x="64336" y="0"/>
                  </a:cubicBezTo>
                  <a:close/>
                </a:path>
              </a:pathLst>
            </a:custGeom>
            <a:solidFill>
              <a:srgbClr val="FBD502"/>
            </a:solidFill>
            <a:ln w="1143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08059" cy="398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85440" y="1386113"/>
            <a:ext cx="1521124" cy="995645"/>
            <a:chOff x="0" y="0"/>
            <a:chExt cx="2028165" cy="1327526"/>
          </a:xfrm>
        </p:grpSpPr>
        <p:sp>
          <p:nvSpPr>
            <p:cNvPr name="Freeform 14" id="14"/>
            <p:cNvSpPr/>
            <p:nvPr/>
          </p:nvSpPr>
          <p:spPr>
            <a:xfrm flipH="true" flipV="false" rot="0">
              <a:off x="0" y="0"/>
              <a:ext cx="2028165" cy="1327526"/>
            </a:xfrm>
            <a:custGeom>
              <a:avLst/>
              <a:gdLst/>
              <a:ahLst/>
              <a:cxnLst/>
              <a:rect r="r" b="b" t="t" l="l"/>
              <a:pathLst>
                <a:path h="1327526" w="2028165">
                  <a:moveTo>
                    <a:pt x="2028165" y="0"/>
                  </a:moveTo>
                  <a:lnTo>
                    <a:pt x="0" y="0"/>
                  </a:lnTo>
                  <a:lnTo>
                    <a:pt x="0" y="1327526"/>
                  </a:lnTo>
                  <a:lnTo>
                    <a:pt x="2028165" y="1327526"/>
                  </a:lnTo>
                  <a:lnTo>
                    <a:pt x="20281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304833" y="468284"/>
              <a:ext cx="390958" cy="39095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039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2151" lIns="32151" bIns="32151" rIns="3215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8" id="18"/>
          <p:cNvSpPr/>
          <p:nvPr/>
        </p:nvSpPr>
        <p:spPr>
          <a:xfrm flipH="false" flipV="false" rot="0">
            <a:off x="12730979" y="6976405"/>
            <a:ext cx="1153976" cy="1076345"/>
          </a:xfrm>
          <a:custGeom>
            <a:avLst/>
            <a:gdLst/>
            <a:ahLst/>
            <a:cxnLst/>
            <a:rect r="r" b="b" t="t" l="l"/>
            <a:pathLst>
              <a:path h="1076345" w="1153976">
                <a:moveTo>
                  <a:pt x="0" y="0"/>
                </a:moveTo>
                <a:lnTo>
                  <a:pt x="1153976" y="0"/>
                </a:lnTo>
                <a:lnTo>
                  <a:pt x="1153976" y="1076345"/>
                </a:lnTo>
                <a:lnTo>
                  <a:pt x="0" y="1076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772636" y="7336138"/>
            <a:ext cx="4742728" cy="452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9"/>
              </a:lnSpc>
            </a:pPr>
            <a:r>
              <a:rPr lang="en-US" sz="3616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LET’S START</a:t>
            </a:r>
          </a:p>
        </p:txBody>
      </p:sp>
      <p:sp>
        <p:nvSpPr>
          <p:cNvPr name="Freeform 20" id="20"/>
          <p:cNvSpPr/>
          <p:nvPr/>
        </p:nvSpPr>
        <p:spPr>
          <a:xfrm flipH="true" flipV="false" rot="0">
            <a:off x="4407133" y="6976405"/>
            <a:ext cx="1153976" cy="1076345"/>
          </a:xfrm>
          <a:custGeom>
            <a:avLst/>
            <a:gdLst/>
            <a:ahLst/>
            <a:cxnLst/>
            <a:rect r="r" b="b" t="t" l="l"/>
            <a:pathLst>
              <a:path h="1076345" w="1153976">
                <a:moveTo>
                  <a:pt x="1153975" y="0"/>
                </a:moveTo>
                <a:lnTo>
                  <a:pt x="0" y="0"/>
                </a:lnTo>
                <a:lnTo>
                  <a:pt x="0" y="1076345"/>
                </a:lnTo>
                <a:lnTo>
                  <a:pt x="1153975" y="1076345"/>
                </a:lnTo>
                <a:lnTo>
                  <a:pt x="115397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738176" y="7664349"/>
            <a:ext cx="1521124" cy="995645"/>
            <a:chOff x="0" y="0"/>
            <a:chExt cx="2028165" cy="13275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28165" cy="1327526"/>
            </a:xfrm>
            <a:custGeom>
              <a:avLst/>
              <a:gdLst/>
              <a:ahLst/>
              <a:cxnLst/>
              <a:rect r="r" b="b" t="t" l="l"/>
              <a:pathLst>
                <a:path h="1327526" w="2028165">
                  <a:moveTo>
                    <a:pt x="0" y="0"/>
                  </a:moveTo>
                  <a:lnTo>
                    <a:pt x="2028165" y="0"/>
                  </a:lnTo>
                  <a:lnTo>
                    <a:pt x="2028165" y="1327526"/>
                  </a:lnTo>
                  <a:lnTo>
                    <a:pt x="0" y="1327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311547" y="468284"/>
              <a:ext cx="390958" cy="390958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03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2022148" y="2527504"/>
            <a:ext cx="14243704" cy="238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73"/>
              </a:lnSpc>
            </a:pPr>
            <a:r>
              <a:rPr lang="en-US" sz="18631">
                <a:solidFill>
                  <a:srgbClr val="FFFFFF"/>
                </a:solidFill>
                <a:latin typeface="SuperDario"/>
                <a:ea typeface="SuperDario"/>
                <a:cs typeface="SuperDario"/>
                <a:sym typeface="SuperDario"/>
              </a:rPr>
              <a:t>THANKS YOU!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601434" y="6671091"/>
            <a:ext cx="7085133" cy="1295188"/>
            <a:chOff x="0" y="0"/>
            <a:chExt cx="1971918" cy="3604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71918" cy="360474"/>
            </a:xfrm>
            <a:custGeom>
              <a:avLst/>
              <a:gdLst/>
              <a:ahLst/>
              <a:cxnLst/>
              <a:rect r="r" b="b" t="t" l="l"/>
              <a:pathLst>
                <a:path h="360474" w="1971918">
                  <a:moveTo>
                    <a:pt x="55728" y="0"/>
                  </a:moveTo>
                  <a:lnTo>
                    <a:pt x="1916190" y="0"/>
                  </a:lnTo>
                  <a:cubicBezTo>
                    <a:pt x="1946968" y="0"/>
                    <a:pt x="1971918" y="24950"/>
                    <a:pt x="1971918" y="55728"/>
                  </a:cubicBezTo>
                  <a:lnTo>
                    <a:pt x="1971918" y="304746"/>
                  </a:lnTo>
                  <a:cubicBezTo>
                    <a:pt x="1971918" y="335524"/>
                    <a:pt x="1946968" y="360474"/>
                    <a:pt x="1916190" y="360474"/>
                  </a:cubicBezTo>
                  <a:lnTo>
                    <a:pt x="55728" y="360474"/>
                  </a:lnTo>
                  <a:cubicBezTo>
                    <a:pt x="24950" y="360474"/>
                    <a:pt x="0" y="335524"/>
                    <a:pt x="0" y="304746"/>
                  </a:cubicBezTo>
                  <a:lnTo>
                    <a:pt x="0" y="55728"/>
                  </a:lnTo>
                  <a:cubicBezTo>
                    <a:pt x="0" y="24950"/>
                    <a:pt x="24950" y="0"/>
                    <a:pt x="55728" y="0"/>
                  </a:cubicBezTo>
                  <a:close/>
                </a:path>
              </a:pathLst>
            </a:custGeom>
            <a:solidFill>
              <a:srgbClr val="FBD502"/>
            </a:solidFill>
            <a:ln w="1143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971918" cy="398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933518" y="7159295"/>
            <a:ext cx="6420964" cy="452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9"/>
              </a:lnSpc>
            </a:pPr>
            <a:r>
              <a:rPr lang="en-US" sz="3616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SEE YOU NEXT TIME!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85440" y="1386113"/>
            <a:ext cx="1521124" cy="995645"/>
            <a:chOff x="0" y="0"/>
            <a:chExt cx="2028165" cy="1327526"/>
          </a:xfrm>
        </p:grpSpPr>
        <p:sp>
          <p:nvSpPr>
            <p:cNvPr name="Freeform 15" id="15"/>
            <p:cNvSpPr/>
            <p:nvPr/>
          </p:nvSpPr>
          <p:spPr>
            <a:xfrm flipH="true" flipV="false" rot="0">
              <a:off x="0" y="0"/>
              <a:ext cx="2028165" cy="1327526"/>
            </a:xfrm>
            <a:custGeom>
              <a:avLst/>
              <a:gdLst/>
              <a:ahLst/>
              <a:cxnLst/>
              <a:rect r="r" b="b" t="t" l="l"/>
              <a:pathLst>
                <a:path h="1327526" w="2028165">
                  <a:moveTo>
                    <a:pt x="2028165" y="0"/>
                  </a:moveTo>
                  <a:lnTo>
                    <a:pt x="0" y="0"/>
                  </a:lnTo>
                  <a:lnTo>
                    <a:pt x="0" y="1327526"/>
                  </a:lnTo>
                  <a:lnTo>
                    <a:pt x="2028165" y="1327526"/>
                  </a:lnTo>
                  <a:lnTo>
                    <a:pt x="20281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1304833" y="468284"/>
              <a:ext cx="390958" cy="390958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039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2151" lIns="32151" bIns="32151" rIns="3215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738176" y="644836"/>
            <a:ext cx="1521124" cy="995645"/>
            <a:chOff x="0" y="0"/>
            <a:chExt cx="2028165" cy="13275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28165" cy="1327526"/>
            </a:xfrm>
            <a:custGeom>
              <a:avLst/>
              <a:gdLst/>
              <a:ahLst/>
              <a:cxnLst/>
              <a:rect r="r" b="b" t="t" l="l"/>
              <a:pathLst>
                <a:path h="1327526" w="2028165">
                  <a:moveTo>
                    <a:pt x="0" y="0"/>
                  </a:moveTo>
                  <a:lnTo>
                    <a:pt x="2028165" y="0"/>
                  </a:lnTo>
                  <a:lnTo>
                    <a:pt x="2028165" y="1327526"/>
                  </a:lnTo>
                  <a:lnTo>
                    <a:pt x="0" y="1327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311547" y="468284"/>
              <a:ext cx="390958" cy="390958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03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2130030" y="1862363"/>
            <a:ext cx="14027940" cy="2593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66"/>
              </a:lnSpc>
            </a:pPr>
            <a:r>
              <a:rPr lang="en-US" sz="20221">
                <a:solidFill>
                  <a:srgbClr val="FFFFFF"/>
                </a:solidFill>
                <a:latin typeface="SuperDario"/>
                <a:ea typeface="SuperDario"/>
                <a:cs typeface="SuperDario"/>
                <a:sym typeface="SuperDario"/>
              </a:rPr>
              <a:t>GROUP MEMBERS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846968" y="4455472"/>
            <a:ext cx="11113963" cy="3888604"/>
            <a:chOff x="0" y="0"/>
            <a:chExt cx="2948515" cy="10316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48515" cy="1031640"/>
            </a:xfrm>
            <a:custGeom>
              <a:avLst/>
              <a:gdLst/>
              <a:ahLst/>
              <a:cxnLst/>
              <a:rect r="r" b="b" t="t" l="l"/>
              <a:pathLst>
                <a:path h="1031640" w="2948515">
                  <a:moveTo>
                    <a:pt x="35526" y="0"/>
                  </a:moveTo>
                  <a:lnTo>
                    <a:pt x="2912989" y="0"/>
                  </a:lnTo>
                  <a:cubicBezTo>
                    <a:pt x="2932610" y="0"/>
                    <a:pt x="2948515" y="15906"/>
                    <a:pt x="2948515" y="35526"/>
                  </a:cubicBezTo>
                  <a:lnTo>
                    <a:pt x="2948515" y="996114"/>
                  </a:lnTo>
                  <a:cubicBezTo>
                    <a:pt x="2948515" y="1005536"/>
                    <a:pt x="2944772" y="1014572"/>
                    <a:pt x="2938110" y="1021235"/>
                  </a:cubicBezTo>
                  <a:cubicBezTo>
                    <a:pt x="2931447" y="1027897"/>
                    <a:pt x="2922411" y="1031640"/>
                    <a:pt x="2912989" y="1031640"/>
                  </a:cubicBezTo>
                  <a:lnTo>
                    <a:pt x="35526" y="1031640"/>
                  </a:lnTo>
                  <a:cubicBezTo>
                    <a:pt x="15906" y="1031640"/>
                    <a:pt x="0" y="1015734"/>
                    <a:pt x="0" y="996114"/>
                  </a:cubicBezTo>
                  <a:lnTo>
                    <a:pt x="0" y="35526"/>
                  </a:lnTo>
                  <a:cubicBezTo>
                    <a:pt x="0" y="15906"/>
                    <a:pt x="15906" y="0"/>
                    <a:pt x="35526" y="0"/>
                  </a:cubicBezTo>
                  <a:close/>
                </a:path>
              </a:pathLst>
            </a:custGeom>
            <a:solidFill>
              <a:srgbClr val="FBD502"/>
            </a:solidFill>
            <a:ln w="1143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948515" cy="1069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120306" y="4848225"/>
            <a:ext cx="8047388" cy="163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3204" indent="-356602" lvl="1">
              <a:lnSpc>
                <a:spcPts val="6606"/>
              </a:lnSpc>
              <a:buFont typeface="Arial"/>
              <a:buChar char="•"/>
            </a:pPr>
            <a:r>
              <a:rPr lang="en-US" sz="3303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นายสุธี ชาวสมุทร    6530300571</a:t>
            </a:r>
          </a:p>
          <a:p>
            <a:pPr algn="l" marL="713204" indent="-356602" lvl="1">
              <a:lnSpc>
                <a:spcPts val="6606"/>
              </a:lnSpc>
              <a:buFont typeface="Arial"/>
              <a:buChar char="•"/>
            </a:pPr>
            <a:r>
              <a:rPr lang="en-US" sz="3303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นายคณิศร เขตเขื่อน 6530300732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8162172"/>
            <a:ext cx="1521124" cy="995645"/>
            <a:chOff x="0" y="0"/>
            <a:chExt cx="2028165" cy="1327526"/>
          </a:xfrm>
        </p:grpSpPr>
        <p:sp>
          <p:nvSpPr>
            <p:cNvPr name="Freeform 15" id="15"/>
            <p:cNvSpPr/>
            <p:nvPr/>
          </p:nvSpPr>
          <p:spPr>
            <a:xfrm flipH="true" flipV="false" rot="0">
              <a:off x="0" y="0"/>
              <a:ext cx="2028165" cy="1327526"/>
            </a:xfrm>
            <a:custGeom>
              <a:avLst/>
              <a:gdLst/>
              <a:ahLst/>
              <a:cxnLst/>
              <a:rect r="r" b="b" t="t" l="l"/>
              <a:pathLst>
                <a:path h="1327526" w="2028165">
                  <a:moveTo>
                    <a:pt x="2028165" y="0"/>
                  </a:moveTo>
                  <a:lnTo>
                    <a:pt x="0" y="0"/>
                  </a:lnTo>
                  <a:lnTo>
                    <a:pt x="0" y="1327526"/>
                  </a:lnTo>
                  <a:lnTo>
                    <a:pt x="2028165" y="1327526"/>
                  </a:lnTo>
                  <a:lnTo>
                    <a:pt x="20281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1304833" y="468284"/>
              <a:ext cx="390958" cy="390958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039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2151" lIns="32151" bIns="32151" rIns="3215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9" id="19"/>
          <p:cNvSpPr/>
          <p:nvPr/>
        </p:nvSpPr>
        <p:spPr>
          <a:xfrm flipH="true" flipV="false" rot="0">
            <a:off x="345815" y="644836"/>
            <a:ext cx="1153976" cy="1076345"/>
          </a:xfrm>
          <a:custGeom>
            <a:avLst/>
            <a:gdLst/>
            <a:ahLst/>
            <a:cxnLst/>
            <a:rect r="r" b="b" t="t" l="l"/>
            <a:pathLst>
              <a:path h="1076345" w="1153976">
                <a:moveTo>
                  <a:pt x="1153976" y="0"/>
                </a:moveTo>
                <a:lnTo>
                  <a:pt x="0" y="0"/>
                </a:lnTo>
                <a:lnTo>
                  <a:pt x="0" y="1076344"/>
                </a:lnTo>
                <a:lnTo>
                  <a:pt x="1153976" y="1076344"/>
                </a:lnTo>
                <a:lnTo>
                  <a:pt x="115397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738176" y="209434"/>
            <a:ext cx="1521124" cy="995645"/>
            <a:chOff x="0" y="0"/>
            <a:chExt cx="2028165" cy="13275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28165" cy="1327526"/>
            </a:xfrm>
            <a:custGeom>
              <a:avLst/>
              <a:gdLst/>
              <a:ahLst/>
              <a:cxnLst/>
              <a:rect r="r" b="b" t="t" l="l"/>
              <a:pathLst>
                <a:path h="1327526" w="2028165">
                  <a:moveTo>
                    <a:pt x="0" y="0"/>
                  </a:moveTo>
                  <a:lnTo>
                    <a:pt x="2028165" y="0"/>
                  </a:lnTo>
                  <a:lnTo>
                    <a:pt x="2028165" y="1327526"/>
                  </a:lnTo>
                  <a:lnTo>
                    <a:pt x="0" y="1327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311547" y="468284"/>
              <a:ext cx="390958" cy="390958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03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3400792" y="777881"/>
            <a:ext cx="11486417" cy="231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00"/>
              </a:lnSpc>
            </a:pPr>
            <a:r>
              <a:rPr lang="en-US" sz="18000">
                <a:solidFill>
                  <a:srgbClr val="FFFFFF"/>
                </a:solidFill>
                <a:latin typeface="SuperDario"/>
                <a:ea typeface="SuperDario"/>
                <a:cs typeface="SuperDario"/>
                <a:sym typeface="SuperDario"/>
              </a:rPr>
              <a:t>INTRODUCTION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065098" y="3092456"/>
            <a:ext cx="12157803" cy="6165844"/>
            <a:chOff x="0" y="0"/>
            <a:chExt cx="3225444" cy="16357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25444" cy="1635788"/>
            </a:xfrm>
            <a:custGeom>
              <a:avLst/>
              <a:gdLst/>
              <a:ahLst/>
              <a:cxnLst/>
              <a:rect r="r" b="b" t="t" l="l"/>
              <a:pathLst>
                <a:path h="1635788" w="3225444">
                  <a:moveTo>
                    <a:pt x="32476" y="0"/>
                  </a:moveTo>
                  <a:lnTo>
                    <a:pt x="3192968" y="0"/>
                  </a:lnTo>
                  <a:cubicBezTo>
                    <a:pt x="3210904" y="0"/>
                    <a:pt x="3225444" y="14540"/>
                    <a:pt x="3225444" y="32476"/>
                  </a:cubicBezTo>
                  <a:lnTo>
                    <a:pt x="3225444" y="1603312"/>
                  </a:lnTo>
                  <a:cubicBezTo>
                    <a:pt x="3225444" y="1611925"/>
                    <a:pt x="3222023" y="1620185"/>
                    <a:pt x="3215932" y="1626276"/>
                  </a:cubicBezTo>
                  <a:cubicBezTo>
                    <a:pt x="3209842" y="1632366"/>
                    <a:pt x="3201581" y="1635788"/>
                    <a:pt x="3192968" y="1635788"/>
                  </a:cubicBezTo>
                  <a:lnTo>
                    <a:pt x="32476" y="1635788"/>
                  </a:lnTo>
                  <a:cubicBezTo>
                    <a:pt x="14540" y="1635788"/>
                    <a:pt x="0" y="1621248"/>
                    <a:pt x="0" y="1603312"/>
                  </a:cubicBezTo>
                  <a:lnTo>
                    <a:pt x="0" y="32476"/>
                  </a:lnTo>
                  <a:cubicBezTo>
                    <a:pt x="0" y="14540"/>
                    <a:pt x="14540" y="0"/>
                    <a:pt x="32476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225444" cy="1673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885145" y="3452714"/>
            <a:ext cx="10517709" cy="6017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2885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 </a:t>
            </a:r>
            <a:r>
              <a:rPr lang="en-US" sz="2885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ที่มา:</a:t>
            </a:r>
          </a:p>
          <a:p>
            <a:pPr algn="l">
              <a:lnSpc>
                <a:spcPts val="3554"/>
              </a:lnSpc>
            </a:pPr>
            <a:r>
              <a:rPr lang="en-US" sz="2385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      ผู้จัดทำได้พบเห็นปัญหาเหตุการณ์ปลาหมอคางดำที่แพร่กระจายตามพื้นที่ฟาร์มเลี้ยงสัตว์น้ำตามพื้นที่ต่างๆ ทำให้เกิดผลกระทบต่อเกษตรกรที่เลี้ยงสัตว์น้ำจำนวนมาก จึงทำให้เราต้องการจะแก้ปัญหาข้างต้น</a:t>
            </a:r>
          </a:p>
          <a:p>
            <a:pPr algn="l">
              <a:lnSpc>
                <a:spcPts val="3554"/>
              </a:lnSpc>
            </a:pPr>
          </a:p>
          <a:p>
            <a:pPr algn="l">
              <a:lnSpc>
                <a:spcPts val="4299"/>
              </a:lnSpc>
            </a:pPr>
            <a:r>
              <a:rPr lang="en-US" sz="2885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 วัตถุประสงค์:</a:t>
            </a:r>
          </a:p>
          <a:p>
            <a:pPr algn="l">
              <a:lnSpc>
                <a:spcPts val="3554"/>
              </a:lnSpc>
            </a:pPr>
            <a:r>
              <a:rPr lang="en-US" sz="2385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 - สามารถดูปริมาณของ ออกซิเจน ค่าความขุ่นของน้ำ และ ค่า PH ของน้ำแบบออนไลน์ได้</a:t>
            </a:r>
          </a:p>
          <a:p>
            <a:pPr algn="l">
              <a:lnSpc>
                <a:spcPts val="3554"/>
              </a:lnSpc>
            </a:pPr>
            <a:r>
              <a:rPr lang="en-US" sz="2385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 - สามารถแก้ปัญหาตามสถานการณ์ที่เกิดขึ้นได้อย่างรวดเร็ว ได้แก่ การเพิ่มออกซิเจนให้น้ำ เมื่อค่าออกซิเจนต่ำกว่าเกณฑ์ การกรองคุณภาพน้ำ เมื่อค่าความขุ่นน้ำไม่ได้มาตรฐาน การเพิ่มและลดค่า PH เพื่อให้เหมาะแก่การเลี้ยงสัตว์น้ำ</a:t>
            </a:r>
          </a:p>
          <a:p>
            <a:pPr algn="l">
              <a:lnSpc>
                <a:spcPts val="3554"/>
              </a:lnSpc>
            </a:pPr>
          </a:p>
          <a:p>
            <a:pPr algn="l">
              <a:lnSpc>
                <a:spcPts val="3554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738176" y="8760478"/>
            <a:ext cx="1521124" cy="995645"/>
            <a:chOff x="0" y="0"/>
            <a:chExt cx="2028165" cy="13275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28165" cy="1327526"/>
            </a:xfrm>
            <a:custGeom>
              <a:avLst/>
              <a:gdLst/>
              <a:ahLst/>
              <a:cxnLst/>
              <a:rect r="r" b="b" t="t" l="l"/>
              <a:pathLst>
                <a:path h="1327526" w="2028165">
                  <a:moveTo>
                    <a:pt x="0" y="0"/>
                  </a:moveTo>
                  <a:lnTo>
                    <a:pt x="2028165" y="0"/>
                  </a:lnTo>
                  <a:lnTo>
                    <a:pt x="2028165" y="1327526"/>
                  </a:lnTo>
                  <a:lnTo>
                    <a:pt x="0" y="1327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311547" y="468284"/>
              <a:ext cx="390958" cy="390958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03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2444820" y="1481363"/>
            <a:ext cx="13398361" cy="2593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66"/>
              </a:lnSpc>
            </a:pPr>
            <a:r>
              <a:rPr lang="en-US" sz="20221">
                <a:solidFill>
                  <a:srgbClr val="FFFFFF"/>
                </a:solidFill>
                <a:latin typeface="SuperDario"/>
                <a:ea typeface="SuperDario"/>
                <a:cs typeface="SuperDario"/>
                <a:sym typeface="SuperDario"/>
              </a:rPr>
              <a:t>SYSTEM DESIGN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587018" y="4074472"/>
            <a:ext cx="11113963" cy="4702344"/>
            <a:chOff x="0" y="0"/>
            <a:chExt cx="2948515" cy="12475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48515" cy="1247524"/>
            </a:xfrm>
            <a:custGeom>
              <a:avLst/>
              <a:gdLst/>
              <a:ahLst/>
              <a:cxnLst/>
              <a:rect r="r" b="b" t="t" l="l"/>
              <a:pathLst>
                <a:path h="1247524" w="2948515">
                  <a:moveTo>
                    <a:pt x="35526" y="0"/>
                  </a:moveTo>
                  <a:lnTo>
                    <a:pt x="2912989" y="0"/>
                  </a:lnTo>
                  <a:cubicBezTo>
                    <a:pt x="2932610" y="0"/>
                    <a:pt x="2948515" y="15906"/>
                    <a:pt x="2948515" y="35526"/>
                  </a:cubicBezTo>
                  <a:lnTo>
                    <a:pt x="2948515" y="1211997"/>
                  </a:lnTo>
                  <a:cubicBezTo>
                    <a:pt x="2948515" y="1221420"/>
                    <a:pt x="2944772" y="1230456"/>
                    <a:pt x="2938110" y="1237118"/>
                  </a:cubicBezTo>
                  <a:cubicBezTo>
                    <a:pt x="2931447" y="1243781"/>
                    <a:pt x="2922411" y="1247524"/>
                    <a:pt x="2912989" y="1247524"/>
                  </a:cubicBezTo>
                  <a:lnTo>
                    <a:pt x="35526" y="1247524"/>
                  </a:lnTo>
                  <a:cubicBezTo>
                    <a:pt x="15906" y="1247524"/>
                    <a:pt x="0" y="1231618"/>
                    <a:pt x="0" y="1211997"/>
                  </a:cubicBezTo>
                  <a:lnTo>
                    <a:pt x="0" y="35526"/>
                  </a:lnTo>
                  <a:cubicBezTo>
                    <a:pt x="0" y="15906"/>
                    <a:pt x="15906" y="0"/>
                    <a:pt x="35526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948515" cy="12856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661295" y="4351353"/>
            <a:ext cx="8965411" cy="4043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3667" indent="-291833" lvl="1">
              <a:lnSpc>
                <a:spcPts val="4028"/>
              </a:lnSpc>
              <a:buFont typeface="Arial"/>
              <a:buChar char="•"/>
            </a:pPr>
            <a:r>
              <a:rPr lang="en-US" sz="2703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KF301-2P TERMINAL BOX</a:t>
            </a:r>
          </a:p>
          <a:p>
            <a:pPr algn="l" marL="583667" indent="-291833" lvl="1">
              <a:lnSpc>
                <a:spcPts val="4028"/>
              </a:lnSpc>
              <a:buFont typeface="Arial"/>
              <a:buChar char="•"/>
            </a:pPr>
            <a:r>
              <a:rPr lang="en-US" sz="2703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ESP32</a:t>
            </a:r>
          </a:p>
          <a:p>
            <a:pPr algn="l" marL="583667" indent="-291833" lvl="1">
              <a:lnSpc>
                <a:spcPts val="4028"/>
              </a:lnSpc>
              <a:buFont typeface="Arial"/>
              <a:buChar char="•"/>
            </a:pPr>
            <a:r>
              <a:rPr lang="en-US" sz="2703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STEPPER DRIVER</a:t>
            </a:r>
          </a:p>
          <a:p>
            <a:pPr algn="l" marL="583667" indent="-291833" lvl="1">
              <a:lnSpc>
                <a:spcPts val="4028"/>
              </a:lnSpc>
              <a:buFont typeface="Arial"/>
              <a:buChar char="•"/>
            </a:pPr>
            <a:r>
              <a:rPr lang="en-US" sz="2703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4-PHASE STEPPER MOTOR</a:t>
            </a:r>
          </a:p>
          <a:p>
            <a:pPr algn="l" marL="583667" indent="-291833" lvl="1">
              <a:lnSpc>
                <a:spcPts val="4028"/>
              </a:lnSpc>
              <a:buFont typeface="Arial"/>
              <a:buChar char="•"/>
            </a:pPr>
            <a:r>
              <a:rPr lang="en-US" sz="2703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L298N MOTOR DRIVER</a:t>
            </a:r>
          </a:p>
          <a:p>
            <a:pPr algn="l" marL="583667" indent="-291833" lvl="1">
              <a:lnSpc>
                <a:spcPts val="4028"/>
              </a:lnSpc>
              <a:buFont typeface="Arial"/>
              <a:buChar char="•"/>
            </a:pPr>
            <a:r>
              <a:rPr lang="en-US" sz="2703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GEAR_MOTOR</a:t>
            </a:r>
          </a:p>
          <a:p>
            <a:pPr algn="l" marL="583667" indent="-291833" lvl="1">
              <a:lnSpc>
                <a:spcPts val="4028"/>
              </a:lnSpc>
              <a:buFont typeface="Arial"/>
              <a:buChar char="•"/>
            </a:pPr>
            <a:r>
              <a:rPr lang="en-US" sz="2703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PH-4502C PH SENSOR</a:t>
            </a:r>
          </a:p>
          <a:p>
            <a:pPr algn="l" marL="583667" indent="-291833" lvl="1">
              <a:lnSpc>
                <a:spcPts val="4028"/>
              </a:lnSpc>
              <a:buFont typeface="Arial"/>
              <a:buChar char="•"/>
            </a:pPr>
            <a:r>
              <a:rPr lang="en-US" sz="2703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DRIVO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507291"/>
            <a:ext cx="1521124" cy="995645"/>
            <a:chOff x="0" y="0"/>
            <a:chExt cx="2028165" cy="1327526"/>
          </a:xfrm>
        </p:grpSpPr>
        <p:sp>
          <p:nvSpPr>
            <p:cNvPr name="Freeform 15" id="15"/>
            <p:cNvSpPr/>
            <p:nvPr/>
          </p:nvSpPr>
          <p:spPr>
            <a:xfrm flipH="true" flipV="false" rot="0">
              <a:off x="0" y="0"/>
              <a:ext cx="2028165" cy="1327526"/>
            </a:xfrm>
            <a:custGeom>
              <a:avLst/>
              <a:gdLst/>
              <a:ahLst/>
              <a:cxnLst/>
              <a:rect r="r" b="b" t="t" l="l"/>
              <a:pathLst>
                <a:path h="1327526" w="2028165">
                  <a:moveTo>
                    <a:pt x="2028165" y="0"/>
                  </a:moveTo>
                  <a:lnTo>
                    <a:pt x="0" y="0"/>
                  </a:lnTo>
                  <a:lnTo>
                    <a:pt x="0" y="1327526"/>
                  </a:lnTo>
                  <a:lnTo>
                    <a:pt x="2028165" y="1327526"/>
                  </a:lnTo>
                  <a:lnTo>
                    <a:pt x="20281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1304833" y="468284"/>
              <a:ext cx="390958" cy="390958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039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2151" lIns="32151" bIns="32151" rIns="3215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971837" y="9128029"/>
            <a:ext cx="293218" cy="29321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03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2151" lIns="32151" bIns="32151" rIns="3215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92304" y="983541"/>
            <a:ext cx="16903393" cy="4506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66"/>
              </a:lnSpc>
            </a:pPr>
            <a:r>
              <a:rPr lang="en-US" sz="20221">
                <a:solidFill>
                  <a:srgbClr val="FFFFFF"/>
                </a:solidFill>
                <a:latin typeface="SuperDario"/>
                <a:ea typeface="SuperDario"/>
                <a:cs typeface="SuperDario"/>
                <a:sym typeface="SuperDario"/>
              </a:rPr>
              <a:t>SCHEMATIC AND PCB</a:t>
            </a:r>
          </a:p>
          <a:p>
            <a:pPr algn="ctr">
              <a:lnSpc>
                <a:spcPts val="15166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3214490" y="3150096"/>
            <a:ext cx="11859020" cy="6685688"/>
            <a:chOff x="0" y="0"/>
            <a:chExt cx="3146177" cy="17737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46177" cy="1773701"/>
            </a:xfrm>
            <a:custGeom>
              <a:avLst/>
              <a:gdLst/>
              <a:ahLst/>
              <a:cxnLst/>
              <a:rect r="r" b="b" t="t" l="l"/>
              <a:pathLst>
                <a:path h="1773701" w="3146177">
                  <a:moveTo>
                    <a:pt x="33294" y="0"/>
                  </a:moveTo>
                  <a:lnTo>
                    <a:pt x="3112883" y="0"/>
                  </a:lnTo>
                  <a:cubicBezTo>
                    <a:pt x="3121713" y="0"/>
                    <a:pt x="3130182" y="3508"/>
                    <a:pt x="3136426" y="9752"/>
                  </a:cubicBezTo>
                  <a:cubicBezTo>
                    <a:pt x="3142670" y="15996"/>
                    <a:pt x="3146177" y="24464"/>
                    <a:pt x="3146177" y="33294"/>
                  </a:cubicBezTo>
                  <a:lnTo>
                    <a:pt x="3146177" y="1740407"/>
                  </a:lnTo>
                  <a:cubicBezTo>
                    <a:pt x="3146177" y="1758795"/>
                    <a:pt x="3131271" y="1773701"/>
                    <a:pt x="3112883" y="1773701"/>
                  </a:cubicBezTo>
                  <a:lnTo>
                    <a:pt x="33294" y="1773701"/>
                  </a:lnTo>
                  <a:cubicBezTo>
                    <a:pt x="14906" y="1773701"/>
                    <a:pt x="0" y="1758795"/>
                    <a:pt x="0" y="1740407"/>
                  </a:cubicBezTo>
                  <a:lnTo>
                    <a:pt x="0" y="33294"/>
                  </a:lnTo>
                  <a:cubicBezTo>
                    <a:pt x="0" y="14906"/>
                    <a:pt x="14906" y="0"/>
                    <a:pt x="33294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146177" cy="1811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975781" y="3634694"/>
            <a:ext cx="8336437" cy="5898029"/>
          </a:xfrm>
          <a:custGeom>
            <a:avLst/>
            <a:gdLst/>
            <a:ahLst/>
            <a:cxnLst/>
            <a:rect r="r" b="b" t="t" l="l"/>
            <a:pathLst>
              <a:path h="5898029" w="8336437">
                <a:moveTo>
                  <a:pt x="0" y="0"/>
                </a:moveTo>
                <a:lnTo>
                  <a:pt x="8336438" y="0"/>
                </a:lnTo>
                <a:lnTo>
                  <a:pt x="8336438" y="5898030"/>
                </a:lnTo>
                <a:lnTo>
                  <a:pt x="0" y="58980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738176" y="530878"/>
            <a:ext cx="1521124" cy="995645"/>
            <a:chOff x="0" y="0"/>
            <a:chExt cx="2028165" cy="13275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28165" cy="1327526"/>
            </a:xfrm>
            <a:custGeom>
              <a:avLst/>
              <a:gdLst/>
              <a:ahLst/>
              <a:cxnLst/>
              <a:rect r="r" b="b" t="t" l="l"/>
              <a:pathLst>
                <a:path h="1327526" w="2028165">
                  <a:moveTo>
                    <a:pt x="0" y="0"/>
                  </a:moveTo>
                  <a:lnTo>
                    <a:pt x="2028165" y="0"/>
                  </a:lnTo>
                  <a:lnTo>
                    <a:pt x="2028165" y="1327526"/>
                  </a:lnTo>
                  <a:lnTo>
                    <a:pt x="0" y="1327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311547" y="468284"/>
              <a:ext cx="390958" cy="390958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03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3220187" y="3499604"/>
            <a:ext cx="11847626" cy="6256519"/>
            <a:chOff x="0" y="0"/>
            <a:chExt cx="3143155" cy="16598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43155" cy="1659843"/>
            </a:xfrm>
            <a:custGeom>
              <a:avLst/>
              <a:gdLst/>
              <a:ahLst/>
              <a:cxnLst/>
              <a:rect r="r" b="b" t="t" l="l"/>
              <a:pathLst>
                <a:path h="1659843" w="3143155">
                  <a:moveTo>
                    <a:pt x="33326" y="0"/>
                  </a:moveTo>
                  <a:lnTo>
                    <a:pt x="3109828" y="0"/>
                  </a:lnTo>
                  <a:cubicBezTo>
                    <a:pt x="3118667" y="0"/>
                    <a:pt x="3127144" y="3511"/>
                    <a:pt x="3133394" y="9761"/>
                  </a:cubicBezTo>
                  <a:cubicBezTo>
                    <a:pt x="3139643" y="16011"/>
                    <a:pt x="3143155" y="24488"/>
                    <a:pt x="3143155" y="33326"/>
                  </a:cubicBezTo>
                  <a:lnTo>
                    <a:pt x="3143155" y="1626517"/>
                  </a:lnTo>
                  <a:cubicBezTo>
                    <a:pt x="3143155" y="1635356"/>
                    <a:pt x="3139643" y="1643832"/>
                    <a:pt x="3133394" y="1650082"/>
                  </a:cubicBezTo>
                  <a:cubicBezTo>
                    <a:pt x="3127144" y="1656332"/>
                    <a:pt x="3118667" y="1659843"/>
                    <a:pt x="3109828" y="1659843"/>
                  </a:cubicBezTo>
                  <a:lnTo>
                    <a:pt x="33326" y="1659843"/>
                  </a:lnTo>
                  <a:cubicBezTo>
                    <a:pt x="24488" y="1659843"/>
                    <a:pt x="16011" y="1656332"/>
                    <a:pt x="9761" y="1650082"/>
                  </a:cubicBezTo>
                  <a:cubicBezTo>
                    <a:pt x="3511" y="1643832"/>
                    <a:pt x="0" y="1635356"/>
                    <a:pt x="0" y="1626517"/>
                  </a:cubicBezTo>
                  <a:lnTo>
                    <a:pt x="0" y="33326"/>
                  </a:lnTo>
                  <a:cubicBezTo>
                    <a:pt x="0" y="24488"/>
                    <a:pt x="3511" y="16011"/>
                    <a:pt x="9761" y="9761"/>
                  </a:cubicBezTo>
                  <a:cubicBezTo>
                    <a:pt x="16011" y="3511"/>
                    <a:pt x="24488" y="0"/>
                    <a:pt x="33326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143155" cy="1697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860979" y="3798564"/>
            <a:ext cx="10566042" cy="5203775"/>
          </a:xfrm>
          <a:custGeom>
            <a:avLst/>
            <a:gdLst/>
            <a:ahLst/>
            <a:cxnLst/>
            <a:rect r="r" b="b" t="t" l="l"/>
            <a:pathLst>
              <a:path h="5203775" w="10566042">
                <a:moveTo>
                  <a:pt x="0" y="0"/>
                </a:moveTo>
                <a:lnTo>
                  <a:pt x="10566042" y="0"/>
                </a:lnTo>
                <a:lnTo>
                  <a:pt x="10566042" y="5203775"/>
                </a:lnTo>
                <a:lnTo>
                  <a:pt x="0" y="52037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09966" y="1405163"/>
            <a:ext cx="17868067" cy="2266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25"/>
              </a:lnSpc>
            </a:pPr>
            <a:r>
              <a:rPr lang="en-US" sz="17500">
                <a:solidFill>
                  <a:srgbClr val="FFFFFF"/>
                </a:solidFill>
                <a:latin typeface="SuperDario"/>
                <a:ea typeface="SuperDario"/>
                <a:cs typeface="SuperDario"/>
                <a:sym typeface="SuperDario"/>
              </a:rPr>
              <a:t>DASHBOARD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85863" y="9069014"/>
            <a:ext cx="8316274" cy="263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</a:pPr>
            <a:r>
              <a:rPr lang="en-US" sz="138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HTTP://40.81.22.116:1880/UI/#!/0?SOCKETID=OGFOMSJNPRDXMXX0AAAP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738176" y="530878"/>
            <a:ext cx="1521124" cy="995645"/>
            <a:chOff x="0" y="0"/>
            <a:chExt cx="2028165" cy="13275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28165" cy="1327526"/>
            </a:xfrm>
            <a:custGeom>
              <a:avLst/>
              <a:gdLst/>
              <a:ahLst/>
              <a:cxnLst/>
              <a:rect r="r" b="b" t="t" l="l"/>
              <a:pathLst>
                <a:path h="1327526" w="2028165">
                  <a:moveTo>
                    <a:pt x="0" y="0"/>
                  </a:moveTo>
                  <a:lnTo>
                    <a:pt x="2028165" y="0"/>
                  </a:lnTo>
                  <a:lnTo>
                    <a:pt x="2028165" y="1327526"/>
                  </a:lnTo>
                  <a:lnTo>
                    <a:pt x="0" y="1327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311547" y="468284"/>
              <a:ext cx="390958" cy="390958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03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2753785" y="3412974"/>
            <a:ext cx="12780430" cy="6203436"/>
            <a:chOff x="0" y="0"/>
            <a:chExt cx="3390626" cy="164576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90626" cy="1645761"/>
            </a:xfrm>
            <a:custGeom>
              <a:avLst/>
              <a:gdLst/>
              <a:ahLst/>
              <a:cxnLst/>
              <a:rect r="r" b="b" t="t" l="l"/>
              <a:pathLst>
                <a:path h="1645761" w="3390626">
                  <a:moveTo>
                    <a:pt x="30894" y="0"/>
                  </a:moveTo>
                  <a:lnTo>
                    <a:pt x="3359732" y="0"/>
                  </a:lnTo>
                  <a:cubicBezTo>
                    <a:pt x="3367925" y="0"/>
                    <a:pt x="3375783" y="3255"/>
                    <a:pt x="3381577" y="9049"/>
                  </a:cubicBezTo>
                  <a:cubicBezTo>
                    <a:pt x="3387371" y="14842"/>
                    <a:pt x="3390626" y="22700"/>
                    <a:pt x="3390626" y="30894"/>
                  </a:cubicBezTo>
                  <a:lnTo>
                    <a:pt x="3390626" y="1614867"/>
                  </a:lnTo>
                  <a:cubicBezTo>
                    <a:pt x="3390626" y="1623060"/>
                    <a:pt x="3387371" y="1630918"/>
                    <a:pt x="3381577" y="1636712"/>
                  </a:cubicBezTo>
                  <a:cubicBezTo>
                    <a:pt x="3375783" y="1642506"/>
                    <a:pt x="3367925" y="1645761"/>
                    <a:pt x="3359732" y="1645761"/>
                  </a:cubicBezTo>
                  <a:lnTo>
                    <a:pt x="30894" y="1645761"/>
                  </a:lnTo>
                  <a:cubicBezTo>
                    <a:pt x="22700" y="1645761"/>
                    <a:pt x="14842" y="1642506"/>
                    <a:pt x="9049" y="1636712"/>
                  </a:cubicBezTo>
                  <a:cubicBezTo>
                    <a:pt x="3255" y="1630918"/>
                    <a:pt x="0" y="1623060"/>
                    <a:pt x="0" y="1614867"/>
                  </a:cubicBezTo>
                  <a:lnTo>
                    <a:pt x="0" y="30894"/>
                  </a:lnTo>
                  <a:cubicBezTo>
                    <a:pt x="0" y="22700"/>
                    <a:pt x="3255" y="14842"/>
                    <a:pt x="9049" y="9049"/>
                  </a:cubicBezTo>
                  <a:cubicBezTo>
                    <a:pt x="14842" y="3255"/>
                    <a:pt x="22700" y="0"/>
                    <a:pt x="30894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390626" cy="1683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356942" y="4104619"/>
            <a:ext cx="3491894" cy="4655859"/>
          </a:xfrm>
          <a:custGeom>
            <a:avLst/>
            <a:gdLst/>
            <a:ahLst/>
            <a:cxnLst/>
            <a:rect r="r" b="b" t="t" l="l"/>
            <a:pathLst>
              <a:path h="4655859" w="3491894">
                <a:moveTo>
                  <a:pt x="0" y="0"/>
                </a:moveTo>
                <a:lnTo>
                  <a:pt x="3491894" y="0"/>
                </a:lnTo>
                <a:lnTo>
                  <a:pt x="3491894" y="4655859"/>
                </a:lnTo>
                <a:lnTo>
                  <a:pt x="0" y="46558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225956" y="4104619"/>
            <a:ext cx="6386698" cy="4655859"/>
          </a:xfrm>
          <a:custGeom>
            <a:avLst/>
            <a:gdLst/>
            <a:ahLst/>
            <a:cxnLst/>
            <a:rect r="r" b="b" t="t" l="l"/>
            <a:pathLst>
              <a:path h="4655859" w="6386698">
                <a:moveTo>
                  <a:pt x="0" y="0"/>
                </a:moveTo>
                <a:lnTo>
                  <a:pt x="6386698" y="0"/>
                </a:lnTo>
                <a:lnTo>
                  <a:pt x="6386698" y="4655859"/>
                </a:lnTo>
                <a:lnTo>
                  <a:pt x="0" y="46558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881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07159" y="1405163"/>
            <a:ext cx="17473681" cy="2266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25"/>
              </a:lnSpc>
            </a:pPr>
            <a:r>
              <a:rPr lang="en-US" sz="17500">
                <a:solidFill>
                  <a:srgbClr val="FFFFFF"/>
                </a:solidFill>
                <a:latin typeface="SuperDario"/>
                <a:ea typeface="SuperDario"/>
                <a:cs typeface="SuperDario"/>
                <a:sym typeface="SuperDario"/>
              </a:rPr>
              <a:t>RESULTS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738176" y="530878"/>
            <a:ext cx="1521124" cy="995645"/>
            <a:chOff x="0" y="0"/>
            <a:chExt cx="2028165" cy="13275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28165" cy="1327526"/>
            </a:xfrm>
            <a:custGeom>
              <a:avLst/>
              <a:gdLst/>
              <a:ahLst/>
              <a:cxnLst/>
              <a:rect r="r" b="b" t="t" l="l"/>
              <a:pathLst>
                <a:path h="1327526" w="2028165">
                  <a:moveTo>
                    <a:pt x="0" y="0"/>
                  </a:moveTo>
                  <a:lnTo>
                    <a:pt x="2028165" y="0"/>
                  </a:lnTo>
                  <a:lnTo>
                    <a:pt x="2028165" y="1327526"/>
                  </a:lnTo>
                  <a:lnTo>
                    <a:pt x="0" y="1327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311547" y="468284"/>
              <a:ext cx="390958" cy="390958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03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2753785" y="3412974"/>
            <a:ext cx="12780430" cy="6203436"/>
            <a:chOff x="0" y="0"/>
            <a:chExt cx="3390626" cy="164576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90626" cy="1645761"/>
            </a:xfrm>
            <a:custGeom>
              <a:avLst/>
              <a:gdLst/>
              <a:ahLst/>
              <a:cxnLst/>
              <a:rect r="r" b="b" t="t" l="l"/>
              <a:pathLst>
                <a:path h="1645761" w="3390626">
                  <a:moveTo>
                    <a:pt x="30894" y="0"/>
                  </a:moveTo>
                  <a:lnTo>
                    <a:pt x="3359732" y="0"/>
                  </a:lnTo>
                  <a:cubicBezTo>
                    <a:pt x="3367925" y="0"/>
                    <a:pt x="3375783" y="3255"/>
                    <a:pt x="3381577" y="9049"/>
                  </a:cubicBezTo>
                  <a:cubicBezTo>
                    <a:pt x="3387371" y="14842"/>
                    <a:pt x="3390626" y="22700"/>
                    <a:pt x="3390626" y="30894"/>
                  </a:cubicBezTo>
                  <a:lnTo>
                    <a:pt x="3390626" y="1614867"/>
                  </a:lnTo>
                  <a:cubicBezTo>
                    <a:pt x="3390626" y="1623060"/>
                    <a:pt x="3387371" y="1630918"/>
                    <a:pt x="3381577" y="1636712"/>
                  </a:cubicBezTo>
                  <a:cubicBezTo>
                    <a:pt x="3375783" y="1642506"/>
                    <a:pt x="3367925" y="1645761"/>
                    <a:pt x="3359732" y="1645761"/>
                  </a:cubicBezTo>
                  <a:lnTo>
                    <a:pt x="30894" y="1645761"/>
                  </a:lnTo>
                  <a:cubicBezTo>
                    <a:pt x="22700" y="1645761"/>
                    <a:pt x="14842" y="1642506"/>
                    <a:pt x="9049" y="1636712"/>
                  </a:cubicBezTo>
                  <a:cubicBezTo>
                    <a:pt x="3255" y="1630918"/>
                    <a:pt x="0" y="1623060"/>
                    <a:pt x="0" y="1614867"/>
                  </a:cubicBezTo>
                  <a:lnTo>
                    <a:pt x="0" y="30894"/>
                  </a:lnTo>
                  <a:cubicBezTo>
                    <a:pt x="0" y="22700"/>
                    <a:pt x="3255" y="14842"/>
                    <a:pt x="9049" y="9049"/>
                  </a:cubicBezTo>
                  <a:cubicBezTo>
                    <a:pt x="14842" y="3255"/>
                    <a:pt x="22700" y="0"/>
                    <a:pt x="30894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390626" cy="1683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802399" y="4072541"/>
            <a:ext cx="8683203" cy="4884302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07159" y="1405163"/>
            <a:ext cx="17473681" cy="2266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25"/>
              </a:lnSpc>
            </a:pPr>
            <a:r>
              <a:rPr lang="en-US" sz="17500">
                <a:solidFill>
                  <a:srgbClr val="FFFFFF"/>
                </a:solidFill>
                <a:latin typeface="SuperDario"/>
                <a:ea typeface="SuperDario"/>
                <a:cs typeface="SuperDario"/>
                <a:sym typeface="SuperDario"/>
              </a:rPr>
              <a:t>RESULTS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738176" y="7664349"/>
            <a:ext cx="1521124" cy="995645"/>
            <a:chOff x="0" y="0"/>
            <a:chExt cx="2028165" cy="13275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28165" cy="1327526"/>
            </a:xfrm>
            <a:custGeom>
              <a:avLst/>
              <a:gdLst/>
              <a:ahLst/>
              <a:cxnLst/>
              <a:rect r="r" b="b" t="t" l="l"/>
              <a:pathLst>
                <a:path h="1327526" w="2028165">
                  <a:moveTo>
                    <a:pt x="0" y="0"/>
                  </a:moveTo>
                  <a:lnTo>
                    <a:pt x="2028165" y="0"/>
                  </a:lnTo>
                  <a:lnTo>
                    <a:pt x="2028165" y="1327526"/>
                  </a:lnTo>
                  <a:lnTo>
                    <a:pt x="0" y="1327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311547" y="468284"/>
              <a:ext cx="390958" cy="390958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03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2022148" y="2527504"/>
            <a:ext cx="14243704" cy="4160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73"/>
              </a:lnSpc>
            </a:pPr>
            <a:r>
              <a:rPr lang="en-US" sz="18631">
                <a:solidFill>
                  <a:srgbClr val="FFFFFF"/>
                </a:solidFill>
                <a:latin typeface="SuperDario"/>
                <a:ea typeface="SuperDario"/>
                <a:cs typeface="SuperDario"/>
                <a:sym typeface="SuperDario"/>
              </a:rPr>
              <a:t>CODE PROGRAM</a:t>
            </a:r>
          </a:p>
          <a:p>
            <a:pPr algn="ctr">
              <a:lnSpc>
                <a:spcPts val="13973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5601434" y="6671091"/>
            <a:ext cx="7085133" cy="1295188"/>
            <a:chOff x="0" y="0"/>
            <a:chExt cx="1971918" cy="3604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71918" cy="360474"/>
            </a:xfrm>
            <a:custGeom>
              <a:avLst/>
              <a:gdLst/>
              <a:ahLst/>
              <a:cxnLst/>
              <a:rect r="r" b="b" t="t" l="l"/>
              <a:pathLst>
                <a:path h="360474" w="1971918">
                  <a:moveTo>
                    <a:pt x="55728" y="0"/>
                  </a:moveTo>
                  <a:lnTo>
                    <a:pt x="1916190" y="0"/>
                  </a:lnTo>
                  <a:cubicBezTo>
                    <a:pt x="1946968" y="0"/>
                    <a:pt x="1971918" y="24950"/>
                    <a:pt x="1971918" y="55728"/>
                  </a:cubicBezTo>
                  <a:lnTo>
                    <a:pt x="1971918" y="304746"/>
                  </a:lnTo>
                  <a:cubicBezTo>
                    <a:pt x="1971918" y="335524"/>
                    <a:pt x="1946968" y="360474"/>
                    <a:pt x="1916190" y="360474"/>
                  </a:cubicBezTo>
                  <a:lnTo>
                    <a:pt x="55728" y="360474"/>
                  </a:lnTo>
                  <a:cubicBezTo>
                    <a:pt x="24950" y="360474"/>
                    <a:pt x="0" y="335524"/>
                    <a:pt x="0" y="304746"/>
                  </a:cubicBezTo>
                  <a:lnTo>
                    <a:pt x="0" y="55728"/>
                  </a:lnTo>
                  <a:cubicBezTo>
                    <a:pt x="0" y="24950"/>
                    <a:pt x="24950" y="0"/>
                    <a:pt x="55728" y="0"/>
                  </a:cubicBezTo>
                  <a:close/>
                </a:path>
              </a:pathLst>
            </a:custGeom>
            <a:solidFill>
              <a:srgbClr val="FBD502"/>
            </a:solidFill>
            <a:ln w="1143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971918" cy="398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933518" y="7159295"/>
            <a:ext cx="6420964" cy="452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9"/>
              </a:lnSpc>
            </a:pPr>
            <a:r>
              <a:rPr lang="en-US" sz="3616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MOVE!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85440" y="1386113"/>
            <a:ext cx="1521124" cy="995645"/>
            <a:chOff x="0" y="0"/>
            <a:chExt cx="2028165" cy="1327526"/>
          </a:xfrm>
        </p:grpSpPr>
        <p:sp>
          <p:nvSpPr>
            <p:cNvPr name="Freeform 15" id="15"/>
            <p:cNvSpPr/>
            <p:nvPr/>
          </p:nvSpPr>
          <p:spPr>
            <a:xfrm flipH="true" flipV="false" rot="0">
              <a:off x="0" y="0"/>
              <a:ext cx="2028165" cy="1327526"/>
            </a:xfrm>
            <a:custGeom>
              <a:avLst/>
              <a:gdLst/>
              <a:ahLst/>
              <a:cxnLst/>
              <a:rect r="r" b="b" t="t" l="l"/>
              <a:pathLst>
                <a:path h="1327526" w="2028165">
                  <a:moveTo>
                    <a:pt x="2028165" y="0"/>
                  </a:moveTo>
                  <a:lnTo>
                    <a:pt x="0" y="0"/>
                  </a:lnTo>
                  <a:lnTo>
                    <a:pt x="0" y="1327526"/>
                  </a:lnTo>
                  <a:lnTo>
                    <a:pt x="2028165" y="1327526"/>
                  </a:lnTo>
                  <a:lnTo>
                    <a:pt x="20281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1304833" y="468284"/>
              <a:ext cx="390958" cy="390958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039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2151" lIns="32151" bIns="32151" rIns="3215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DAGjOiA3-_I</dc:identifier>
  <dcterms:modified xsi:type="dcterms:W3CDTF">2011-08-01T06:04:30Z</dcterms:modified>
  <cp:revision>1</cp:revision>
  <dc:title>Aquasense Project</dc:title>
</cp:coreProperties>
</file>